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7000" cx="18288000"/>
  <p:notesSz cx="10287000" cy="18288000"/>
  <p:embeddedFontLst>
    <p:embeddedFont>
      <p:font typeface="Monda"/>
      <p:regular r:id="rId14"/>
      <p:bold r:id="rId15"/>
    </p:embeddedFont>
    <p:embeddedFont>
      <p:font typeface="JetBrains Mono Light"/>
      <p:regular r:id="rId16"/>
      <p:bold r:id="rId17"/>
      <p:italic r:id="rId18"/>
      <p:boldItalic r:id="rId19"/>
    </p:embeddedFont>
    <p:embeddedFont>
      <p:font typeface="Barlow ExtraBold"/>
      <p:bold r:id="rId20"/>
      <p:boldItalic r:id="rId21"/>
    </p:embeddedFont>
    <p:embeddedFont>
      <p:font typeface="Barlow"/>
      <p:regular r:id="rId22"/>
      <p:bold r:id="rId23"/>
      <p:italic r:id="rId24"/>
      <p:boldItalic r:id="rId25"/>
    </p:embeddedFont>
    <p:embeddedFont>
      <p:font typeface="JetBrains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000000"/>
          </p15:clr>
        </p15:guide>
        <p15:guide id="2" pos="57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ExtraBold-bold.fntdata"/><Relationship Id="rId22" Type="http://schemas.openxmlformats.org/officeDocument/2006/relationships/font" Target="fonts/Barlow-regular.fntdata"/><Relationship Id="rId21" Type="http://schemas.openxmlformats.org/officeDocument/2006/relationships/font" Target="fonts/BarlowExtraBold-boldItalic.fntdata"/><Relationship Id="rId24" Type="http://schemas.openxmlformats.org/officeDocument/2006/relationships/font" Target="fonts/Barlow-italic.fntdata"/><Relationship Id="rId23" Type="http://schemas.openxmlformats.org/officeDocument/2006/relationships/font" Target="fonts/Barl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etBrainsMono-regular.fntdata"/><Relationship Id="rId25" Type="http://schemas.openxmlformats.org/officeDocument/2006/relationships/font" Target="fonts/Barlow-boldItalic.fntdata"/><Relationship Id="rId28" Type="http://schemas.openxmlformats.org/officeDocument/2006/relationships/font" Target="fonts/JetBrainsMono-italic.fntdata"/><Relationship Id="rId27" Type="http://schemas.openxmlformats.org/officeDocument/2006/relationships/font" Target="fonts/JetBrains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etBrains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da-bold.fntdata"/><Relationship Id="rId14" Type="http://schemas.openxmlformats.org/officeDocument/2006/relationships/font" Target="fonts/Monda-regular.fntdata"/><Relationship Id="rId17" Type="http://schemas.openxmlformats.org/officeDocument/2006/relationships/font" Target="fonts/JetBrainsMonoLight-bold.fntdata"/><Relationship Id="rId16" Type="http://schemas.openxmlformats.org/officeDocument/2006/relationships/font" Target="fonts/JetBrainsMonoLight-regular.fntdata"/><Relationship Id="rId19" Type="http://schemas.openxmlformats.org/officeDocument/2006/relationships/font" Target="fonts/JetBrainsMonoLight-boldItalic.fntdata"/><Relationship Id="rId18" Type="http://schemas.openxmlformats.org/officeDocument/2006/relationships/font" Target="fonts/JetBrainsMono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" name="Google Shape;2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31f5a3737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2931f5a3737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2931f5a3737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31f5a3737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931f5a3737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2931f5a3737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29.jpg"/><Relationship Id="rId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C:\Users\Admin\Downloads\CSC_Logo_Dark_name (1).png" id="16" name="Google Shape;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4400" y="495300"/>
            <a:ext cx="2057400" cy="1381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3209925" y="6819900"/>
            <a:ext cx="6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914400" y="1181100"/>
            <a:ext cx="16706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MLH PAGE </a:t>
            </a:r>
            <a:r>
              <a:rPr lang="en-US" sz="600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REGISTRATION</a:t>
            </a:r>
            <a:endParaRPr b="0" i="0" sz="6000" u="none" cap="none" strike="noStrike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descr="preencoded.png" id="24" name="Google Shape;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457200"/>
            <a:ext cx="170688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HACKTOBERFEST 2023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\Downloads\CSC_Logo_Dark_name (1).png" id="26" name="Google Shape;2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92600" y="9334500"/>
            <a:ext cx="1066800" cy="71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6850" y="2971400"/>
            <a:ext cx="5255576" cy="525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" name="Google Shape;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1" y="1714500"/>
            <a:ext cx="4800600" cy="4282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7401" y="6115050"/>
            <a:ext cx="4800600" cy="291464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2533650" y="6762750"/>
            <a:ext cx="3461617" cy="839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4500"/>
              <a:buFont typeface="Monda"/>
              <a:buNone/>
            </a:pPr>
            <a:r>
              <a:rPr b="0" i="0" lang="en-US" sz="4500" u="none" cap="none" strike="noStrike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GUNJ</a:t>
            </a:r>
            <a:br>
              <a:rPr b="0" i="0" lang="en-US" sz="4500" u="none" cap="none" strike="noStrike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</a:br>
            <a:r>
              <a:rPr b="0" i="0" lang="en-US" sz="4500" u="none" cap="none" strike="noStrike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JOSHI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2533650" y="7962900"/>
            <a:ext cx="4327113" cy="295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b="0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Core Team, Cyber security Club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2801288" y="3815250"/>
            <a:ext cx="3889496" cy="802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499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95"/>
              <a:buFont typeface="Monda"/>
              <a:buNone/>
            </a:pPr>
            <a:r>
              <a:t/>
            </a:r>
            <a:endParaRPr b="0" i="0" sz="26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8" name="Google Shape;3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457200"/>
            <a:ext cx="170688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HACKTOBERFEST 2023 / </a:t>
            </a:r>
            <a:r>
              <a:rPr b="0" i="0" lang="en-US" sz="1200" u="none" cap="none" strike="noStrike">
                <a:solidFill>
                  <a:srgbClr val="C3BCC3"/>
                </a:solidFill>
                <a:latin typeface="Monda"/>
                <a:ea typeface="Monda"/>
                <a:cs typeface="Monda"/>
                <a:sym typeface="Monda"/>
              </a:rPr>
              <a:t>SPEAKER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\Downloads\CSC_Logo_Dark_name (1).png" id="40" name="Google Shape;4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92600" y="9334500"/>
            <a:ext cx="1066800" cy="716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20230513103214 (1).jpg" id="41" name="Google Shape;41;p5"/>
          <p:cNvPicPr preferRelativeResize="0"/>
          <p:nvPr/>
        </p:nvPicPr>
        <p:blipFill rotWithShape="1">
          <a:blip r:embed="rId8">
            <a:alphaModFix/>
          </a:blip>
          <a:srcRect b="61917" l="42111" r="14919" t="8519"/>
          <a:stretch/>
        </p:blipFill>
        <p:spPr>
          <a:xfrm>
            <a:off x="2057400" y="1714500"/>
            <a:ext cx="48006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57400" y="1714500"/>
            <a:ext cx="4800600" cy="443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4010025"/>
            <a:ext cx="161925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5524500"/>
            <a:ext cx="161925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175" y="3162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175" y="4676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175" y="61912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73525" y="457200"/>
            <a:ext cx="904876" cy="80443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1600200" y="3038513"/>
            <a:ext cx="148305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600"/>
              <a:buFont typeface="JetBrains Mono"/>
              <a:buNone/>
            </a:pPr>
            <a:r>
              <a:rPr b="1" lang="en-US" sz="360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Recap : </a:t>
            </a:r>
            <a:r>
              <a:rPr b="1" i="0" lang="en-US" sz="36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Steps to make a contribution for Hacktoberfest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5859125" y="3162300"/>
            <a:ext cx="138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b="1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01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1600200" y="4557750"/>
            <a:ext cx="11172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600"/>
              <a:buFont typeface="JetBrains Mono"/>
              <a:buNone/>
            </a:pPr>
            <a:r>
              <a:rPr b="1" i="0" lang="en-US" sz="36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First contribution – Community Space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5859125" y="4676775"/>
            <a:ext cx="138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b="1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02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1524038" y="6076975"/>
            <a:ext cx="14982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600"/>
              <a:buFont typeface="JetBrains Mono"/>
              <a:buNone/>
            </a:pPr>
            <a:r>
              <a:rPr b="1" i="0" lang="en-US" sz="36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Contributing for Ecocrypt project and the website of CSY Club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15859125" y="6191250"/>
            <a:ext cx="138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b="1" i="0" lang="en-US" sz="21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03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1000125" y="1619250"/>
            <a:ext cx="300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Barlow ExtraBold"/>
              <a:buNone/>
            </a:pPr>
            <a:r>
              <a:rPr b="0" i="0" lang="en-US" sz="6000" u="none" cap="none" strike="noStrike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AGENDA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\Downloads\CSC_Logo_Dark_name (1).png" id="61" name="Google Shape;6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92600" y="9334500"/>
            <a:ext cx="1066800" cy="71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9301" y="3467100"/>
            <a:ext cx="5048249" cy="1880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2251" y="3467100"/>
            <a:ext cx="4762499" cy="1880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9301" y="6515100"/>
            <a:ext cx="5124451" cy="1880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2251" y="6515100"/>
            <a:ext cx="4838701" cy="1956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2225" y="4076700"/>
            <a:ext cx="452921" cy="226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5175" y="4076700"/>
            <a:ext cx="452921" cy="226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2225" y="6962775"/>
            <a:ext cx="452921" cy="226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5175" y="7124700"/>
            <a:ext cx="452921" cy="226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"/>
          <p:cNvSpPr/>
          <p:nvPr/>
        </p:nvSpPr>
        <p:spPr>
          <a:xfrm>
            <a:off x="2514600" y="4533900"/>
            <a:ext cx="6810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0" i="0" lang="en-US" sz="24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Find a project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3209925" y="3933825"/>
            <a:ext cx="6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i="0" lang="en-US" sz="24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01.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10877550" y="4533900"/>
            <a:ext cx="6810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 ExtraBold"/>
              <a:buNone/>
            </a:pPr>
            <a:r>
              <a:rPr b="0" i="0" lang="en-US" sz="2400" u="none" cap="none" strike="noStrike">
                <a:solidFill>
                  <a:srgbClr val="C3BCC3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Fork the repository </a:t>
            </a:r>
            <a:endParaRPr b="0" i="0" sz="2400" u="none" cap="none" strike="noStrike">
              <a:solidFill>
                <a:schemeClr val="dk1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11572875" y="3933825"/>
            <a:ext cx="6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i="0" lang="en-US" sz="24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02.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2514600" y="7419975"/>
            <a:ext cx="68103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 Light"/>
              <a:buNone/>
            </a:pPr>
            <a:r>
              <a:rPr b="0" i="0" lang="en-US" sz="2400" u="none" cap="none" strike="noStrike">
                <a:solidFill>
                  <a:srgbClr val="C3BCC3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Clone the repository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3209925" y="6819900"/>
            <a:ext cx="6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i="0" lang="en-US" sz="24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03.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7"/>
          <p:cNvSpPr/>
          <p:nvPr/>
        </p:nvSpPr>
        <p:spPr>
          <a:xfrm>
            <a:off x="10877550" y="7581900"/>
            <a:ext cx="6810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850"/>
              <a:buFont typeface="JetBrains Mono ExtraBold"/>
              <a:buNone/>
            </a:pPr>
            <a:r>
              <a:rPr b="0" i="0" lang="en-US" sz="2400" u="none" cap="none" strike="noStrike">
                <a:solidFill>
                  <a:srgbClr val="C3BCC3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Create a new branch</a:t>
            </a:r>
            <a:endParaRPr b="0" i="0" sz="2400" u="none" cap="none" strike="noStrike">
              <a:solidFill>
                <a:schemeClr val="dk1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11572875" y="6981825"/>
            <a:ext cx="6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i="0" lang="en-US" sz="24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04.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914400" y="1181100"/>
            <a:ext cx="16706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b="0" i="0" lang="en-US" sz="6000" u="none" cap="none" strike="noStrike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STEPS FOR OPEN SOURCE CONTRIBUTION</a:t>
            </a:r>
            <a:endParaRPr b="0" i="0" sz="6000" u="none" cap="none" strike="noStrike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descr="preencoded.png" id="84" name="Google Shape;8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457200"/>
            <a:ext cx="170688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HACKTOBERFEST 2023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\Downloads\CSC_Logo_Dark_name (1).png" id="86" name="Google Shape;8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92600" y="9334500"/>
            <a:ext cx="1066800" cy="71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9301" y="3467100"/>
            <a:ext cx="5048250" cy="1880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2251" y="3467100"/>
            <a:ext cx="4762500" cy="1880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9301" y="6515100"/>
            <a:ext cx="5124450" cy="1880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2251" y="6515100"/>
            <a:ext cx="4838700" cy="1956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2225" y="4076700"/>
            <a:ext cx="452921" cy="226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5175" y="4076700"/>
            <a:ext cx="452921" cy="226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2225" y="6962775"/>
            <a:ext cx="452921" cy="226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5175" y="7124700"/>
            <a:ext cx="452921" cy="22645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"/>
          <p:cNvSpPr/>
          <p:nvPr/>
        </p:nvSpPr>
        <p:spPr>
          <a:xfrm>
            <a:off x="2514600" y="4533900"/>
            <a:ext cx="6810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0" i="0" lang="en-US" sz="24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Make changes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3209925" y="3933825"/>
            <a:ext cx="6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i="0" lang="en-US" sz="24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05.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10877550" y="4533900"/>
            <a:ext cx="6810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 ExtraBold"/>
              <a:buNone/>
            </a:pPr>
            <a:r>
              <a:rPr b="0" i="0" lang="en-US" sz="2400" u="none" cap="none" strike="noStrike">
                <a:solidFill>
                  <a:srgbClr val="C3BCC3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Push changes</a:t>
            </a:r>
            <a:endParaRPr b="0" i="0" sz="2400" u="none" cap="none" strike="noStrike">
              <a:solidFill>
                <a:schemeClr val="dk1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11572875" y="3933825"/>
            <a:ext cx="6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i="0" lang="en-US" sz="24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06.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2514600" y="7419975"/>
            <a:ext cx="68103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 Light"/>
              <a:buNone/>
            </a:pPr>
            <a:r>
              <a:rPr b="0" i="0" lang="en-US" sz="2400" u="none" cap="none" strike="noStrike">
                <a:solidFill>
                  <a:srgbClr val="C3BCC3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Create a pull request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3209925" y="6819900"/>
            <a:ext cx="6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i="0" lang="en-US" sz="24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07.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10877550" y="7581900"/>
            <a:ext cx="6810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850"/>
              <a:buFont typeface="JetBrains Mono ExtraBold"/>
              <a:buNone/>
            </a:pPr>
            <a:r>
              <a:rPr b="0" i="0" lang="en-US" sz="2400" u="none" cap="none" strike="noStrike">
                <a:solidFill>
                  <a:srgbClr val="C3BCC3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Review and discuss</a:t>
            </a:r>
            <a:endParaRPr b="0" i="0" sz="2400" u="none" cap="none" strike="noStrike">
              <a:solidFill>
                <a:schemeClr val="dk1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11572875" y="6981825"/>
            <a:ext cx="6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b="1" i="0" lang="en-US" sz="2400" u="none" cap="none" strike="noStrike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08.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914400" y="1181100"/>
            <a:ext cx="16706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b="0" i="0" lang="en-US" sz="6000" u="none" cap="none" strike="noStrike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STEPS FOR OPEN SOURCE CONTRIBUTION</a:t>
            </a:r>
            <a:endParaRPr b="0" i="0" sz="6000" u="none" cap="none" strike="noStrike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1971675" y="2533589"/>
            <a:ext cx="772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619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150"/>
              <a:buFont typeface="JetBrains Mono"/>
              <a:buNone/>
            </a:pPr>
            <a:r>
              <a:t/>
            </a:r>
            <a:endParaRPr b="0" i="0" sz="31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0" name="Google Shape;11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457200"/>
            <a:ext cx="170688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b="0" i="0" lang="en-US" sz="1200" u="none" cap="none" strike="noStrike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HACKTOBERFEST 2023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\Downloads\CSC_Logo_Dark_name (1).png" id="112" name="Google Shape;11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92600" y="9334500"/>
            <a:ext cx="1066800" cy="71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025" y="819150"/>
            <a:ext cx="4173736" cy="1021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"/>
          <p:cNvSpPr/>
          <p:nvPr/>
        </p:nvSpPr>
        <p:spPr>
          <a:xfrm>
            <a:off x="2253950" y="3768425"/>
            <a:ext cx="137895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11100"/>
              <a:buFont typeface="Monda"/>
              <a:buNone/>
            </a:pPr>
            <a:r>
              <a:rPr b="1" i="0" lang="en-US" sz="11100" u="none" cap="none" strike="noStrike">
                <a:solidFill>
                  <a:srgbClr val="0F091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Ready.Set.Go</a:t>
            </a:r>
            <a:r>
              <a:rPr b="0" i="0" lang="en-US" sz="11100" u="none" cap="none" strike="noStrike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!</a:t>
            </a:r>
            <a:endParaRPr b="0" i="0" sz="111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4592150" y="8622882"/>
            <a:ext cx="91038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t/>
            </a:r>
            <a:endParaRPr b="0" i="0" sz="2400" u="none" cap="none" strike="noStrike">
              <a:solidFill>
                <a:srgbClr val="0F0913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descr="C:\Users\Admin\Downloads\CSC_Logo_Dark_name (1).png" id="121" name="Google Shape;12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92600" y="9334500"/>
            <a:ext cx="1066800" cy="71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025" y="819150"/>
            <a:ext cx="4173735" cy="1021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\Downloads\CSC_Logo_Dark_name (1).png" id="128" name="Google Shape;12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92600" y="9334500"/>
            <a:ext cx="1066800" cy="71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500" y="2873459"/>
            <a:ext cx="4777574" cy="47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93775" y="2922950"/>
            <a:ext cx="4617925" cy="46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 txBox="1"/>
          <p:nvPr/>
        </p:nvSpPr>
        <p:spPr>
          <a:xfrm>
            <a:off x="4876388" y="7923625"/>
            <a:ext cx="3140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LINKTREE</a:t>
            </a:r>
            <a:endParaRPr b="1" sz="3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10880125" y="7843075"/>
            <a:ext cx="3140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FEEDBACK</a:t>
            </a:r>
            <a:endParaRPr b="1" sz="3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